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74" r:id="rId3"/>
    <p:sldId id="261" r:id="rId4"/>
    <p:sldId id="266" r:id="rId5"/>
    <p:sldId id="260" r:id="rId6"/>
    <p:sldId id="265" r:id="rId7"/>
    <p:sldId id="267" r:id="rId8"/>
    <p:sldId id="269" r:id="rId9"/>
    <p:sldId id="270" r:id="rId10"/>
    <p:sldId id="271" r:id="rId11"/>
    <p:sldId id="273" r:id="rId12"/>
    <p:sldId id="274" r:id="rId13"/>
    <p:sldId id="275" r:id="rId14"/>
    <p:sldId id="262" r:id="rId15"/>
    <p:sldId id="276" r:id="rId16"/>
    <p:sldId id="278" r:id="rId17"/>
    <p:sldId id="277" r:id="rId18"/>
    <p:sldId id="279" r:id="rId19"/>
    <p:sldId id="280" r:id="rId20"/>
    <p:sldId id="281" r:id="rId21"/>
    <p:sldId id="292" r:id="rId22"/>
    <p:sldId id="282" r:id="rId23"/>
    <p:sldId id="284" r:id="rId24"/>
    <p:sldId id="256" r:id="rId25"/>
    <p:sldId id="290" r:id="rId26"/>
    <p:sldId id="289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/>
        </a:p>
        <a:p>
          <a:endParaRPr lang="en-US" dirty="0"/>
        </a:p>
        <a:p>
          <a:endParaRPr lang="en-US" dirty="0"/>
        </a:p>
        <a:p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/>
            <a:t>Quốc</a:t>
          </a:r>
          <a:r>
            <a:rPr lang="en-US" dirty="0"/>
            <a:t> </a:t>
          </a:r>
          <a:r>
            <a:rPr lang="en-US" dirty="0" err="1"/>
            <a:t>tịch</a:t>
          </a:r>
          <a:r>
            <a:rPr lang="en-US" dirty="0"/>
            <a:t> </a:t>
          </a:r>
          <a:r>
            <a:rPr lang="en-US" dirty="0" err="1"/>
            <a:t>là</a:t>
          </a:r>
          <a:r>
            <a:rPr lang="en-US" dirty="0"/>
            <a:t> </a:t>
          </a:r>
          <a:r>
            <a:rPr lang="en-US" dirty="0" err="1"/>
            <a:t>căn</a:t>
          </a:r>
          <a:r>
            <a:rPr lang="en-US" dirty="0"/>
            <a:t> </a:t>
          </a:r>
          <a:r>
            <a:rPr lang="en-US" dirty="0" err="1"/>
            <a:t>cứ</a:t>
          </a:r>
          <a:r>
            <a:rPr lang="en-US" dirty="0"/>
            <a:t> </a:t>
          </a:r>
          <a:r>
            <a:rPr lang="en-US" dirty="0" err="1"/>
            <a:t>để</a:t>
          </a:r>
          <a:r>
            <a:rPr lang="en-US" dirty="0"/>
            <a:t> </a:t>
          </a:r>
          <a:r>
            <a:rPr lang="en-US" dirty="0" err="1"/>
            <a:t>xác</a:t>
          </a:r>
          <a:r>
            <a:rPr lang="en-US" dirty="0"/>
            <a:t> </a:t>
          </a:r>
          <a:r>
            <a:rPr lang="en-US" dirty="0" err="1"/>
            <a:t>định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một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, </a:t>
          </a:r>
          <a:r>
            <a:rPr lang="en-US" dirty="0" err="1"/>
            <a:t>thể</a:t>
          </a:r>
          <a:r>
            <a:rPr lang="en-US" dirty="0"/>
            <a:t> </a:t>
          </a:r>
          <a:r>
            <a:rPr lang="en-US" dirty="0" err="1"/>
            <a:t>hiện</a:t>
          </a:r>
          <a:r>
            <a:rPr lang="en-US" dirty="0"/>
            <a:t> </a:t>
          </a:r>
          <a:r>
            <a:rPr lang="en-US" dirty="0" err="1"/>
            <a:t>mối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hệ</a:t>
          </a:r>
          <a:r>
            <a:rPr lang="en-US" dirty="0"/>
            <a:t> </a:t>
          </a:r>
          <a:r>
            <a:rPr lang="en-US" dirty="0" err="1"/>
            <a:t>giữa</a:t>
          </a:r>
          <a:r>
            <a:rPr lang="en-US" dirty="0"/>
            <a:t> </a:t>
          </a:r>
          <a:r>
            <a:rPr lang="en-US" dirty="0" err="1"/>
            <a:t>nhà</a:t>
          </a:r>
          <a:r>
            <a:rPr lang="en-US" dirty="0"/>
            <a:t> </a:t>
          </a:r>
          <a:r>
            <a:rPr lang="en-US" dirty="0" err="1"/>
            <a:t>nước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dân</a:t>
          </a:r>
          <a:r>
            <a:rPr lang="en-US" dirty="0"/>
            <a:t> </a:t>
          </a:r>
          <a:r>
            <a:rPr lang="en-US" dirty="0" err="1"/>
            <a:t>đó</a:t>
          </a:r>
          <a:r>
            <a:rPr lang="en-US" dirty="0"/>
            <a:t>.</a:t>
          </a:r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/>
            <a:t>Nơi</a:t>
          </a:r>
          <a:r>
            <a:rPr lang="en-US" dirty="0"/>
            <a:t> </a:t>
          </a:r>
          <a:r>
            <a:rPr lang="en-US" dirty="0" err="1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/>
            <a:t>Xin</a:t>
          </a:r>
          <a:r>
            <a:rPr lang="en-US" baseline="0" dirty="0"/>
            <a:t> </a:t>
          </a:r>
          <a:r>
            <a:rPr lang="en-US" baseline="0" dirty="0" err="1"/>
            <a:t>nhập</a:t>
          </a:r>
          <a:r>
            <a:rPr lang="en-US" baseline="0" dirty="0"/>
            <a:t> </a:t>
          </a:r>
          <a:r>
            <a:rPr lang="en-US" baseline="0" dirty="0" err="1"/>
            <a:t>quốc</a:t>
          </a:r>
          <a:r>
            <a:rPr lang="en-US" baseline="0" dirty="0"/>
            <a:t>  </a:t>
          </a:r>
          <a:r>
            <a:rPr lang="en-US" baseline="0" dirty="0" err="1"/>
            <a:t>tịch</a:t>
          </a:r>
          <a:r>
            <a:rPr lang="en-US" baseline="0" dirty="0"/>
            <a:t> </a:t>
          </a:r>
          <a:r>
            <a:rPr lang="en-US" baseline="0" dirty="0" err="1"/>
            <a:t>Việt</a:t>
          </a:r>
          <a:r>
            <a:rPr lang="en-US" baseline="0" dirty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/>
            <a:t>Huyết</a:t>
          </a:r>
          <a:r>
            <a:rPr lang="en-US" dirty="0"/>
            <a:t> </a:t>
          </a:r>
          <a:r>
            <a:rPr lang="en-US" dirty="0" err="1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0CA92-6011-4498-8BF5-543EB1AE0F3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79A36-CD0A-409F-BAAD-32715E9DFF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endParaRPr lang="en-US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54B911E9-C3A4-4B7C-9C8A-D5C3323334A3}" type="parTrans" cxnId="{54759A1F-3DBF-4EE4-A1DF-46D8441A86A2}">
      <dgm:prSet/>
      <dgm:spPr/>
      <dgm:t>
        <a:bodyPr/>
        <a:lstStyle/>
        <a:p>
          <a:endParaRPr lang="en-US"/>
        </a:p>
      </dgm:t>
    </dgm:pt>
    <dgm:pt modelId="{561F3593-29B2-41F8-A50E-7D81431175F7}" type="sibTrans" cxnId="{54759A1F-3DBF-4EE4-A1DF-46D8441A86A2}">
      <dgm:prSet/>
      <dgm:spPr/>
      <dgm:t>
        <a:bodyPr/>
        <a:lstStyle/>
        <a:p>
          <a:endParaRPr lang="en-US"/>
        </a:p>
      </dgm:t>
    </dgm:pt>
    <dgm:pt modelId="{3CBC3BA2-C9E1-4FB2-94F7-662567D07E53}">
      <dgm:prSet phldrT="[Text]"/>
      <dgm:spPr/>
      <dgm:t>
        <a:bodyPr/>
        <a:lstStyle/>
        <a:p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AC01D94D-C3B3-4E41-AE21-A64D448BE220}" type="parTrans" cxnId="{871A4956-C9E9-452B-B971-A8BE4B225FAC}">
      <dgm:prSet/>
      <dgm:spPr/>
      <dgm:t>
        <a:bodyPr/>
        <a:lstStyle/>
        <a:p>
          <a:endParaRPr lang="en-US"/>
        </a:p>
      </dgm:t>
    </dgm:pt>
    <dgm:pt modelId="{3385234F-74E3-4751-BA0E-6D4424636B7A}" type="sibTrans" cxnId="{871A4956-C9E9-452B-B971-A8BE4B225FAC}">
      <dgm:prSet/>
      <dgm:spPr/>
      <dgm:t>
        <a:bodyPr/>
        <a:lstStyle/>
        <a:p>
          <a:endParaRPr lang="en-US"/>
        </a:p>
      </dgm:t>
    </dgm:pt>
    <dgm:pt modelId="{C25F34FB-64D4-4DA2-818A-213DDC4FE996}" type="pres">
      <dgm:prSet presAssocID="{8AF0CA92-6011-4498-8BF5-543EB1AE0F3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8A6D8C-9F94-453B-BB75-868B82E3BE9E}" type="pres">
      <dgm:prSet presAssocID="{8AF0CA92-6011-4498-8BF5-543EB1AE0F3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538-DE71-4723-A1D8-8D42AD1E5AD8}" type="pres">
      <dgm:prSet presAssocID="{8AF0CA92-6011-4498-8BF5-543EB1AE0F3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DAFEFDB-1D6B-4227-A8A5-08BFD415EAC7}" type="pres">
      <dgm:prSet presAssocID="{8AF0CA92-6011-4498-8BF5-543EB1AE0F3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B66F-267B-49B4-AF3D-E14B60256424}" type="pres">
      <dgm:prSet presAssocID="{8AF0CA92-6011-4498-8BF5-543EB1AE0F36}" presName="RightNode" presStyleLbl="bgImgPlace1" presStyleIdx="1" presStyleCnt="2" custScaleX="956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1D1A5-8BC1-4C3A-B418-5E0A943C545C}" type="pres">
      <dgm:prSet presAssocID="{8AF0CA92-6011-4498-8BF5-543EB1AE0F36}" presName="TopArrow" presStyleLbl="node1" presStyleIdx="0" presStyleCnt="2"/>
      <dgm:spPr>
        <a:solidFill>
          <a:schemeClr val="accent6"/>
        </a:solidFill>
      </dgm:spPr>
    </dgm:pt>
    <dgm:pt modelId="{9AFACDDA-3400-4FFC-A46A-8307C06133C7}" type="pres">
      <dgm:prSet presAssocID="{8AF0CA92-6011-4498-8BF5-543EB1AE0F36}" presName="BottomArrow" presStyleLbl="node1" presStyleIdx="1" presStyleCnt="2"/>
      <dgm:spPr/>
    </dgm:pt>
  </dgm:ptLst>
  <dgm:cxnLst>
    <dgm:cxn modelId="{54759A1F-3DBF-4EE4-A1DF-46D8441A86A2}" srcId="{8AF0CA92-6011-4498-8BF5-543EB1AE0F36}" destId="{6E679A36-CD0A-409F-BAAD-32715E9DFF56}" srcOrd="0" destOrd="0" parTransId="{54B911E9-C3A4-4B7C-9C8A-D5C3323334A3}" sibTransId="{561F3593-29B2-41F8-A50E-7D81431175F7}"/>
    <dgm:cxn modelId="{6184483F-D32A-4166-A760-F4AB94341032}" type="presOf" srcId="{6E679A36-CD0A-409F-BAAD-32715E9DFF56}" destId="{B45DB538-DE71-4723-A1D8-8D42AD1E5AD8}" srcOrd="1" destOrd="0" presId="urn:microsoft.com/office/officeart/2009/layout/ReverseList"/>
    <dgm:cxn modelId="{F0FB8E3C-EB20-4D15-A8DD-9E4F314EC393}" type="presOf" srcId="{3CBC3BA2-C9E1-4FB2-94F7-662567D07E53}" destId="{CBF7B66F-267B-49B4-AF3D-E14B60256424}" srcOrd="1" destOrd="0" presId="urn:microsoft.com/office/officeart/2009/layout/ReverseList"/>
    <dgm:cxn modelId="{FCBD9C16-6CDF-4418-9FF5-318E1DA697F9}" type="presOf" srcId="{3CBC3BA2-C9E1-4FB2-94F7-662567D07E53}" destId="{6DAFEFDB-1D6B-4227-A8A5-08BFD415EAC7}" srcOrd="0" destOrd="0" presId="urn:microsoft.com/office/officeart/2009/layout/ReverseList"/>
    <dgm:cxn modelId="{88170695-9BB5-4C8A-A626-8BEC28F08401}" type="presOf" srcId="{8AF0CA92-6011-4498-8BF5-543EB1AE0F36}" destId="{C25F34FB-64D4-4DA2-818A-213DDC4FE996}" srcOrd="0" destOrd="0" presId="urn:microsoft.com/office/officeart/2009/layout/ReverseList"/>
    <dgm:cxn modelId="{2535FC21-5C48-4963-9A52-E2840990337B}" type="presOf" srcId="{6E679A36-CD0A-409F-BAAD-32715E9DFF56}" destId="{438A6D8C-9F94-453B-BB75-868B82E3BE9E}" srcOrd="0" destOrd="0" presId="urn:microsoft.com/office/officeart/2009/layout/ReverseList"/>
    <dgm:cxn modelId="{871A4956-C9E9-452B-B971-A8BE4B225FAC}" srcId="{8AF0CA92-6011-4498-8BF5-543EB1AE0F36}" destId="{3CBC3BA2-C9E1-4FB2-94F7-662567D07E53}" srcOrd="1" destOrd="0" parTransId="{AC01D94D-C3B3-4E41-AE21-A64D448BE220}" sibTransId="{3385234F-74E3-4751-BA0E-6D4424636B7A}"/>
    <dgm:cxn modelId="{7DD50F73-1956-4849-96B2-80A5C77874F0}" type="presParOf" srcId="{C25F34FB-64D4-4DA2-818A-213DDC4FE996}" destId="{438A6D8C-9F94-453B-BB75-868B82E3BE9E}" srcOrd="0" destOrd="0" presId="urn:microsoft.com/office/officeart/2009/layout/ReverseList"/>
    <dgm:cxn modelId="{6458CBD4-EE5A-4A9B-897C-F829F204CC8A}" type="presParOf" srcId="{C25F34FB-64D4-4DA2-818A-213DDC4FE996}" destId="{B45DB538-DE71-4723-A1D8-8D42AD1E5AD8}" srcOrd="1" destOrd="0" presId="urn:microsoft.com/office/officeart/2009/layout/ReverseList"/>
    <dgm:cxn modelId="{383856E8-CEF4-4C23-9C20-856805D9E20A}" type="presParOf" srcId="{C25F34FB-64D4-4DA2-818A-213DDC4FE996}" destId="{6DAFEFDB-1D6B-4227-A8A5-08BFD415EAC7}" srcOrd="2" destOrd="0" presId="urn:microsoft.com/office/officeart/2009/layout/ReverseList"/>
    <dgm:cxn modelId="{B7DC8ADF-A9BF-46C7-A11B-C9F4A32ECF9E}" type="presParOf" srcId="{C25F34FB-64D4-4DA2-818A-213DDC4FE996}" destId="{CBF7B66F-267B-49B4-AF3D-E14B60256424}" srcOrd="3" destOrd="0" presId="urn:microsoft.com/office/officeart/2009/layout/ReverseList"/>
    <dgm:cxn modelId="{8E3F657F-5DC2-4E2A-AE15-E2FB8C847A42}" type="presParOf" srcId="{C25F34FB-64D4-4DA2-818A-213DDC4FE996}" destId="{21D1D1A5-8BC1-4C3A-B418-5E0A943C545C}" srcOrd="4" destOrd="0" presId="urn:microsoft.com/office/officeart/2009/layout/ReverseList"/>
    <dgm:cxn modelId="{4B734CB4-A041-4772-8945-84D90BFB2A36}" type="presParOf" srcId="{C25F34FB-64D4-4DA2-818A-213DDC4FE996}" destId="{9AFACDDA-3400-4FFC-A46A-8307C06133C7}" srcOrd="5" destOrd="0" presId="urn:microsoft.com/office/officeart/2009/layout/Revers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thể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nhà</a:t>
          </a:r>
          <a:r>
            <a:rPr lang="en-US" sz="2400" dirty="0"/>
            <a:t> </a:t>
          </a:r>
          <a:r>
            <a:rPr lang="en-US" sz="2400" dirty="0" err="1"/>
            <a:t>nước</a:t>
          </a:r>
          <a:r>
            <a:rPr lang="en-US" sz="2400" dirty="0"/>
            <a:t> </a:t>
          </a:r>
          <a:r>
            <a:rPr lang="en-US" sz="2400" dirty="0" err="1"/>
            <a:t>Việt</a:t>
          </a:r>
          <a:r>
            <a:rPr lang="en-US" sz="2400" dirty="0"/>
            <a:t> Nam </a:t>
          </a:r>
          <a:r>
            <a:rPr lang="en-US" sz="2400" dirty="0" err="1"/>
            <a:t>đảm</a:t>
          </a:r>
          <a:r>
            <a:rPr lang="en-US" sz="2400" dirty="0"/>
            <a:t> </a:t>
          </a:r>
          <a:r>
            <a:rPr lang="en-US" sz="2400" dirty="0" err="1"/>
            <a:t>bảo</a:t>
          </a:r>
          <a:r>
            <a:rPr lang="en-US" sz="2400" dirty="0"/>
            <a:t> </a:t>
          </a:r>
          <a:r>
            <a:rPr lang="en-US" sz="2400" dirty="0" err="1"/>
            <a:t>quyền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công</a:t>
          </a:r>
          <a:r>
            <a:rPr lang="en-US" sz="2400" dirty="0"/>
            <a:t> </a:t>
          </a:r>
          <a:r>
            <a:rPr lang="en-US" sz="2400" dirty="0" err="1"/>
            <a:t>dân</a:t>
          </a:r>
          <a:r>
            <a:rPr lang="en-US" sz="2400" dirty="0"/>
            <a:t> </a:t>
          </a:r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/>
            <a:t>Tìm</a:t>
          </a:r>
          <a:r>
            <a:rPr lang="en-US" sz="2400" dirty="0"/>
            <a:t> </a:t>
          </a:r>
          <a:r>
            <a:rPr lang="en-US" sz="2400" dirty="0" err="1"/>
            <a:t>những</a:t>
          </a:r>
          <a:r>
            <a:rPr lang="en-US" sz="2400" dirty="0"/>
            <a:t> </a:t>
          </a:r>
          <a:r>
            <a:rPr lang="en-US" sz="2400" dirty="0" err="1"/>
            <a:t>việc</a:t>
          </a:r>
          <a:r>
            <a:rPr lang="en-US" sz="2400" dirty="0"/>
            <a:t> </a:t>
          </a:r>
          <a:r>
            <a:rPr lang="en-US" sz="2400" dirty="0" err="1"/>
            <a:t>làm</a:t>
          </a:r>
          <a:r>
            <a:rPr lang="en-US" sz="2400" dirty="0"/>
            <a:t> </a:t>
          </a:r>
          <a:r>
            <a:rPr lang="en-US" sz="2400" dirty="0" err="1"/>
            <a:t>thể</a:t>
          </a:r>
          <a:r>
            <a:rPr lang="en-US" sz="2400" dirty="0"/>
            <a:t> </a:t>
          </a:r>
          <a:r>
            <a:rPr lang="en-US" sz="2400" dirty="0" err="1"/>
            <a:t>hiện</a:t>
          </a:r>
          <a:r>
            <a:rPr lang="en-US" sz="2400" dirty="0"/>
            <a:t> </a:t>
          </a:r>
          <a:r>
            <a:rPr lang="en-US" sz="2400" dirty="0" err="1"/>
            <a:t>quyền</a:t>
          </a:r>
          <a:r>
            <a:rPr lang="en-US" sz="2400" dirty="0"/>
            <a:t> </a:t>
          </a:r>
          <a:r>
            <a:rPr lang="en-US" sz="2400" dirty="0" err="1"/>
            <a:t>và</a:t>
          </a:r>
          <a:r>
            <a:rPr lang="en-US" sz="2400" dirty="0"/>
            <a:t> </a:t>
          </a:r>
          <a:r>
            <a:rPr lang="en-US" sz="2400" dirty="0" err="1"/>
            <a:t>nghĩa</a:t>
          </a:r>
          <a:r>
            <a:rPr lang="en-US" sz="2400" dirty="0"/>
            <a:t> </a:t>
          </a:r>
          <a:r>
            <a:rPr lang="en-US" sz="2400" dirty="0" err="1"/>
            <a:t>vụ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công</a:t>
          </a:r>
          <a:r>
            <a:rPr lang="en-US" sz="2400" dirty="0"/>
            <a:t> </a:t>
          </a:r>
          <a:r>
            <a:rPr lang="en-US" sz="2400" dirty="0" err="1"/>
            <a:t>dân</a:t>
          </a:r>
          <a:r>
            <a:rPr lang="en-US" sz="2400" dirty="0"/>
            <a:t>.</a:t>
          </a:r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/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FC62-5729-4447-BC7D-8C0ED06BAC36}">
      <dsp:nvSpPr>
        <dsp:cNvPr id="0" name=""/>
        <dsp:cNvSpPr/>
      </dsp:nvSpPr>
      <dsp:spPr>
        <a:xfrm rot="16200000">
          <a:off x="1209392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/>
            <a:t>Công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là</a:t>
          </a:r>
          <a:r>
            <a:rPr lang="en-US" sz="2300" kern="1200" dirty="0"/>
            <a:t> </a:t>
          </a:r>
          <a:r>
            <a:rPr lang="en-US" sz="2300" kern="1200" dirty="0" err="1"/>
            <a:t>người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</a:t>
          </a:r>
          <a:r>
            <a:rPr lang="en-US" sz="2300" kern="1200" dirty="0" err="1"/>
            <a:t>một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endParaRPr lang="en-US" sz="2300" kern="1200" dirty="0"/>
        </a:p>
      </dsp:txBody>
      <dsp:txXfrm rot="5400000">
        <a:off x="1990721" y="1071716"/>
        <a:ext cx="2024944" cy="3275777"/>
      </dsp:txXfrm>
    </dsp:sp>
    <dsp:sp modelId="{9204648F-ED67-4564-BDD8-21AE906C4ED5}">
      <dsp:nvSpPr>
        <dsp:cNvPr id="0" name=""/>
        <dsp:cNvSpPr/>
      </dsp:nvSpPr>
      <dsp:spPr>
        <a:xfrm rot="5400000">
          <a:off x="343494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/>
            <a:t>Quốc</a:t>
          </a:r>
          <a:r>
            <a:rPr lang="en-US" sz="2300" kern="1200" dirty="0"/>
            <a:t> </a:t>
          </a:r>
          <a:r>
            <a:rPr lang="en-US" sz="2300" kern="1200" dirty="0" err="1"/>
            <a:t>tịch</a:t>
          </a:r>
          <a:r>
            <a:rPr lang="en-US" sz="2300" kern="1200" dirty="0"/>
            <a:t> </a:t>
          </a:r>
          <a:r>
            <a:rPr lang="en-US" sz="2300" kern="1200" dirty="0" err="1"/>
            <a:t>là</a:t>
          </a:r>
          <a:r>
            <a:rPr lang="en-US" sz="2300" kern="1200" dirty="0"/>
            <a:t> </a:t>
          </a:r>
          <a:r>
            <a:rPr lang="en-US" sz="2300" kern="1200" dirty="0" err="1"/>
            <a:t>căn</a:t>
          </a:r>
          <a:r>
            <a:rPr lang="en-US" sz="2300" kern="1200" dirty="0"/>
            <a:t> </a:t>
          </a:r>
          <a:r>
            <a:rPr lang="en-US" sz="2300" kern="1200" dirty="0" err="1"/>
            <a:t>cứ</a:t>
          </a:r>
          <a:r>
            <a:rPr lang="en-US" sz="2300" kern="1200" dirty="0"/>
            <a:t> </a:t>
          </a:r>
          <a:r>
            <a:rPr lang="en-US" sz="2300" kern="1200" dirty="0" err="1"/>
            <a:t>để</a:t>
          </a:r>
          <a:r>
            <a:rPr lang="en-US" sz="2300" kern="1200" dirty="0"/>
            <a:t> </a:t>
          </a:r>
          <a:r>
            <a:rPr lang="en-US" sz="2300" kern="1200" dirty="0" err="1"/>
            <a:t>xác</a:t>
          </a:r>
          <a:r>
            <a:rPr lang="en-US" sz="2300" kern="1200" dirty="0"/>
            <a:t> </a:t>
          </a:r>
          <a:r>
            <a:rPr lang="en-US" sz="2300" kern="1200" dirty="0" err="1"/>
            <a:t>định</a:t>
          </a:r>
          <a:r>
            <a:rPr lang="en-US" sz="2300" kern="1200" dirty="0"/>
            <a:t> </a:t>
          </a:r>
          <a:r>
            <a:rPr lang="en-US" sz="2300" kern="1200" dirty="0" err="1"/>
            <a:t>công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</a:t>
          </a:r>
          <a:r>
            <a:rPr lang="en-US" sz="2300" kern="1200" dirty="0" err="1"/>
            <a:t>một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r>
            <a:rPr lang="en-US" sz="2300" kern="1200" dirty="0"/>
            <a:t>, </a:t>
          </a:r>
          <a:r>
            <a:rPr lang="en-US" sz="2300" kern="1200" dirty="0" err="1"/>
            <a:t>thể</a:t>
          </a:r>
          <a:r>
            <a:rPr lang="en-US" sz="2300" kern="1200" dirty="0"/>
            <a:t> </a:t>
          </a:r>
          <a:r>
            <a:rPr lang="en-US" sz="2300" kern="1200" dirty="0" err="1"/>
            <a:t>hiện</a:t>
          </a:r>
          <a:r>
            <a:rPr lang="en-US" sz="2300" kern="1200" dirty="0"/>
            <a:t> </a:t>
          </a:r>
          <a:r>
            <a:rPr lang="en-US" sz="2300" kern="1200" dirty="0" err="1"/>
            <a:t>mối</a:t>
          </a:r>
          <a:r>
            <a:rPr lang="en-US" sz="2300" kern="1200" dirty="0"/>
            <a:t> </a:t>
          </a:r>
          <a:r>
            <a:rPr lang="en-US" sz="2300" kern="1200" dirty="0" err="1"/>
            <a:t>quan</a:t>
          </a:r>
          <a:r>
            <a:rPr lang="en-US" sz="2300" kern="1200" dirty="0"/>
            <a:t> </a:t>
          </a:r>
          <a:r>
            <a:rPr lang="en-US" sz="2300" kern="1200" dirty="0" err="1"/>
            <a:t>hệ</a:t>
          </a:r>
          <a:r>
            <a:rPr lang="en-US" sz="2300" kern="1200" dirty="0"/>
            <a:t> </a:t>
          </a:r>
          <a:r>
            <a:rPr lang="en-US" sz="2300" kern="1200" dirty="0" err="1"/>
            <a:t>giữa</a:t>
          </a:r>
          <a:r>
            <a:rPr lang="en-US" sz="2300" kern="1200" dirty="0"/>
            <a:t> </a:t>
          </a:r>
          <a:r>
            <a:rPr lang="en-US" sz="2300" kern="1200" dirty="0" err="1"/>
            <a:t>nhà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r>
            <a:rPr lang="en-US" sz="2300" kern="1200" dirty="0"/>
            <a:t> </a:t>
          </a:r>
          <a:r>
            <a:rPr lang="en-US" sz="2300" kern="1200" dirty="0" err="1"/>
            <a:t>và</a:t>
          </a:r>
          <a:r>
            <a:rPr lang="en-US" sz="2300" kern="1200" dirty="0"/>
            <a:t> </a:t>
          </a:r>
          <a:r>
            <a:rPr lang="en-US" sz="2300" kern="1200" dirty="0" err="1"/>
            <a:t>công</a:t>
          </a:r>
          <a:r>
            <a:rPr lang="en-US" sz="2300" kern="1200" dirty="0"/>
            <a:t> </a:t>
          </a:r>
          <a:r>
            <a:rPr lang="en-US" sz="2300" kern="1200" dirty="0" err="1"/>
            <a:t>dân</a:t>
          </a:r>
          <a:r>
            <a:rPr lang="en-US" sz="2300" kern="1200" dirty="0"/>
            <a:t> </a:t>
          </a:r>
          <a:r>
            <a:rPr lang="en-US" sz="2300" kern="1200" dirty="0" err="1"/>
            <a:t>đó</a:t>
          </a:r>
          <a:r>
            <a:rPr lang="en-US" sz="2300" kern="1200" dirty="0"/>
            <a:t>.</a:t>
          </a:r>
        </a:p>
      </dsp:txBody>
      <dsp:txXfrm rot="-5400000">
        <a:off x="4112333" y="1071716"/>
        <a:ext cx="2024944" cy="3275777"/>
      </dsp:txXfrm>
    </dsp:sp>
    <dsp:sp modelId="{65C61C86-FC14-4783-894B-7AD74FC71AED}">
      <dsp:nvSpPr>
        <dsp:cNvPr id="0" name=""/>
        <dsp:cNvSpPr/>
      </dsp:nvSpPr>
      <dsp:spPr>
        <a:xfrm>
          <a:off x="2951004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933F2-8B57-4D9E-A78D-8CE01B129CCC}">
      <dsp:nvSpPr>
        <dsp:cNvPr id="0" name=""/>
        <dsp:cNvSpPr/>
      </dsp:nvSpPr>
      <dsp:spPr>
        <a:xfrm rot="10800000">
          <a:off x="2951004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E535-A01A-4662-8A28-289D3CE3B12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Nơi</a:t>
          </a:r>
          <a:r>
            <a:rPr lang="en-US" sz="3800" kern="1200" dirty="0"/>
            <a:t> </a:t>
          </a:r>
          <a:r>
            <a:rPr lang="en-US" sz="3800" kern="1200" dirty="0" err="1"/>
            <a:t>sinh</a:t>
          </a:r>
          <a:endParaRPr lang="en-US" sz="3800" kern="1200" dirty="0"/>
        </a:p>
      </dsp:txBody>
      <dsp:txXfrm>
        <a:off x="2871893" y="636693"/>
        <a:ext cx="2384213" cy="1463040"/>
      </dsp:txXfrm>
    </dsp:sp>
    <dsp:sp modelId="{5362996B-51D8-49BB-8CB2-5D2E8D7F6C8F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Xin</a:t>
          </a:r>
          <a:r>
            <a:rPr lang="en-US" sz="3800" kern="1200" baseline="0" dirty="0"/>
            <a:t> </a:t>
          </a:r>
          <a:r>
            <a:rPr lang="en-US" sz="3800" kern="1200" baseline="0" dirty="0" err="1"/>
            <a:t>nhập</a:t>
          </a:r>
          <a:r>
            <a:rPr lang="en-US" sz="3800" kern="1200" baseline="0" dirty="0"/>
            <a:t> </a:t>
          </a:r>
          <a:r>
            <a:rPr lang="en-US" sz="3800" kern="1200" baseline="0" dirty="0" err="1"/>
            <a:t>quốc</a:t>
          </a:r>
          <a:r>
            <a:rPr lang="en-US" sz="3800" kern="1200" baseline="0" dirty="0"/>
            <a:t>  </a:t>
          </a:r>
          <a:r>
            <a:rPr lang="en-US" sz="3800" kern="1200" baseline="0" dirty="0" err="1"/>
            <a:t>tịch</a:t>
          </a:r>
          <a:r>
            <a:rPr lang="en-US" sz="3800" kern="1200" baseline="0" dirty="0"/>
            <a:t> </a:t>
          </a:r>
          <a:r>
            <a:rPr lang="en-US" sz="3800" kern="1200" baseline="0" dirty="0" err="1"/>
            <a:t>Việt</a:t>
          </a:r>
          <a:r>
            <a:rPr lang="en-US" sz="3800" kern="1200" baseline="0" dirty="0"/>
            <a:t> Nam</a:t>
          </a:r>
          <a:endParaRPr lang="en-US" sz="3800" kern="1200" dirty="0"/>
        </a:p>
      </dsp:txBody>
      <dsp:txXfrm>
        <a:off x="4605866" y="2939626"/>
        <a:ext cx="1950720" cy="1788160"/>
      </dsp:txXfrm>
    </dsp:sp>
    <dsp:sp modelId="{B0F9C853-0B20-4F67-884D-274660B518EC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/>
            <a:t>Huyết</a:t>
          </a:r>
          <a:r>
            <a:rPr lang="en-US" sz="3800" kern="1200" dirty="0"/>
            <a:t> </a:t>
          </a:r>
          <a:r>
            <a:rPr lang="en-US" sz="3800" kern="1200" dirty="0" err="1"/>
            <a:t>thống</a:t>
          </a:r>
          <a:endParaRPr lang="en-US" sz="3800" kern="1200" dirty="0"/>
        </a:p>
      </dsp:txBody>
      <dsp:txXfrm>
        <a:off x="1571413" y="2939626"/>
        <a:ext cx="1950720" cy="178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DB538-DE71-4723-A1D8-8D42AD1E5AD8}">
      <dsp:nvSpPr>
        <dsp:cNvPr id="0" name=""/>
        <dsp:cNvSpPr/>
      </dsp:nvSpPr>
      <dsp:spPr>
        <a:xfrm rot="16200000">
          <a:off x="154066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165100" rIns="14859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2321995" y="1071716"/>
        <a:ext cx="2024944" cy="3275777"/>
      </dsp:txXfrm>
    </dsp:sp>
    <dsp:sp modelId="{CBF7B66F-267B-49B4-AF3D-E14B60256424}">
      <dsp:nvSpPr>
        <dsp:cNvPr id="0" name=""/>
        <dsp:cNvSpPr/>
      </dsp:nvSpPr>
      <dsp:spPr>
        <a:xfrm rot="5400000">
          <a:off x="3766221" y="1691858"/>
          <a:ext cx="3483661" cy="203549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71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65100" rIns="9906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490306" y="1067155"/>
        <a:ext cx="1936109" cy="3284897"/>
      </dsp:txXfrm>
    </dsp:sp>
    <dsp:sp modelId="{21D1D1A5-8BC1-4C3A-B418-5E0A943C545C}">
      <dsp:nvSpPr>
        <dsp:cNvPr id="0" name=""/>
        <dsp:cNvSpPr/>
      </dsp:nvSpPr>
      <dsp:spPr>
        <a:xfrm>
          <a:off x="3282279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ACDDA-3400-4FFC-A46A-8307C06133C7}">
      <dsp:nvSpPr>
        <dsp:cNvPr id="0" name=""/>
        <dsp:cNvSpPr/>
      </dsp:nvSpPr>
      <dsp:spPr>
        <a:xfrm rot="10800000">
          <a:off x="3282279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795E-7FE6-4383-9A2F-FE7EDE1BD34E}">
      <dsp:nvSpPr>
        <dsp:cNvPr id="0" name=""/>
        <dsp:cNvSpPr/>
      </dsp:nvSpPr>
      <dsp:spPr>
        <a:xfrm rot="10800000">
          <a:off x="1738268" y="1494"/>
          <a:ext cx="5405120" cy="156352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thể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nhà</a:t>
          </a:r>
          <a:r>
            <a:rPr lang="en-US" sz="2400" kern="1200" dirty="0"/>
            <a:t> </a:t>
          </a:r>
          <a:r>
            <a:rPr lang="en-US" sz="2400" kern="1200" dirty="0" err="1"/>
            <a:t>nước</a:t>
          </a:r>
          <a:r>
            <a:rPr lang="en-US" sz="2400" kern="1200" dirty="0"/>
            <a:t> </a:t>
          </a:r>
          <a:r>
            <a:rPr lang="en-US" sz="2400" kern="1200" dirty="0" err="1"/>
            <a:t>Việt</a:t>
          </a:r>
          <a:r>
            <a:rPr lang="en-US" sz="2400" kern="1200" dirty="0"/>
            <a:t> Nam </a:t>
          </a:r>
          <a:r>
            <a:rPr lang="en-US" sz="2400" kern="1200" dirty="0" err="1"/>
            <a:t>đảm</a:t>
          </a:r>
          <a:r>
            <a:rPr lang="en-US" sz="2400" kern="1200" dirty="0"/>
            <a:t> </a:t>
          </a:r>
          <a:r>
            <a:rPr lang="en-US" sz="2400" kern="1200" dirty="0" err="1"/>
            <a:t>bảo</a:t>
          </a:r>
          <a:r>
            <a:rPr lang="en-US" sz="2400" kern="1200" dirty="0"/>
            <a:t> </a:t>
          </a:r>
          <a:r>
            <a:rPr lang="en-US" sz="2400" kern="1200" dirty="0" err="1"/>
            <a:t>quyền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công</a:t>
          </a:r>
          <a:r>
            <a:rPr lang="en-US" sz="2400" kern="1200" dirty="0"/>
            <a:t> </a:t>
          </a:r>
          <a:r>
            <a:rPr lang="en-US" sz="2400" kern="1200" dirty="0" err="1"/>
            <a:t>dân</a:t>
          </a:r>
          <a:r>
            <a:rPr lang="en-US" sz="2400" kern="1200" dirty="0"/>
            <a:t> </a:t>
          </a:r>
        </a:p>
      </dsp:txBody>
      <dsp:txXfrm rot="10800000">
        <a:off x="2129150" y="1494"/>
        <a:ext cx="5014238" cy="1563528"/>
      </dsp:txXfrm>
    </dsp:sp>
    <dsp:sp modelId="{FC24E508-EAF1-4DE8-908C-229DD79FF2C8}">
      <dsp:nvSpPr>
        <dsp:cNvPr id="0" name=""/>
        <dsp:cNvSpPr/>
      </dsp:nvSpPr>
      <dsp:spPr>
        <a:xfrm>
          <a:off x="970557" y="1494"/>
          <a:ext cx="1563528" cy="1563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F1F843-ECFF-466E-8D7A-D3F6B0BA8C51}">
      <dsp:nvSpPr>
        <dsp:cNvPr id="0" name=""/>
        <dsp:cNvSpPr/>
      </dsp:nvSpPr>
      <dsp:spPr>
        <a:xfrm rot="10800000">
          <a:off x="1752322" y="2031747"/>
          <a:ext cx="5405120" cy="15635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Tìm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việc</a:t>
          </a:r>
          <a:r>
            <a:rPr lang="en-US" sz="2400" kern="1200" dirty="0"/>
            <a:t> </a:t>
          </a:r>
          <a:r>
            <a:rPr lang="en-US" sz="2400" kern="1200" dirty="0" err="1"/>
            <a:t>làm</a:t>
          </a:r>
          <a:r>
            <a:rPr lang="en-US" sz="2400" kern="1200" dirty="0"/>
            <a:t> </a:t>
          </a:r>
          <a:r>
            <a:rPr lang="en-US" sz="2400" kern="1200" dirty="0" err="1"/>
            <a:t>thể</a:t>
          </a:r>
          <a:r>
            <a:rPr lang="en-US" sz="2400" kern="1200" dirty="0"/>
            <a:t> </a:t>
          </a:r>
          <a:r>
            <a:rPr lang="en-US" sz="2400" kern="1200" dirty="0" err="1"/>
            <a:t>hiện</a:t>
          </a:r>
          <a:r>
            <a:rPr lang="en-US" sz="2400" kern="1200" dirty="0"/>
            <a:t> </a:t>
          </a:r>
          <a:r>
            <a:rPr lang="en-US" sz="2400" kern="1200" dirty="0" err="1"/>
            <a:t>quyền</a:t>
          </a:r>
          <a:r>
            <a:rPr lang="en-US" sz="2400" kern="1200" dirty="0"/>
            <a:t> </a:t>
          </a:r>
          <a:r>
            <a:rPr lang="en-US" sz="2400" kern="1200" dirty="0" err="1"/>
            <a:t>và</a:t>
          </a:r>
          <a:r>
            <a:rPr lang="en-US" sz="2400" kern="1200" dirty="0"/>
            <a:t> </a:t>
          </a:r>
          <a:r>
            <a:rPr lang="en-US" sz="2400" kern="1200" dirty="0" err="1"/>
            <a:t>nghĩa</a:t>
          </a:r>
          <a:r>
            <a:rPr lang="en-US" sz="2400" kern="1200" dirty="0"/>
            <a:t> </a:t>
          </a:r>
          <a:r>
            <a:rPr lang="en-US" sz="2400" kern="1200" dirty="0" err="1"/>
            <a:t>vụ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công</a:t>
          </a:r>
          <a:r>
            <a:rPr lang="en-US" sz="2400" kern="1200" dirty="0"/>
            <a:t> </a:t>
          </a:r>
          <a:r>
            <a:rPr lang="en-US" sz="2400" kern="1200" dirty="0" err="1"/>
            <a:t>dân</a:t>
          </a:r>
          <a:r>
            <a:rPr lang="en-US" sz="2400" kern="1200" dirty="0"/>
            <a:t>.</a:t>
          </a:r>
        </a:p>
      </dsp:txBody>
      <dsp:txXfrm rot="10800000">
        <a:off x="2143204" y="2031747"/>
        <a:ext cx="5014238" cy="1563528"/>
      </dsp:txXfrm>
    </dsp:sp>
    <dsp:sp modelId="{E8DE41C5-C6F5-4D59-94BC-63AB08A10F9A}">
      <dsp:nvSpPr>
        <dsp:cNvPr id="0" name=""/>
        <dsp:cNvSpPr/>
      </dsp:nvSpPr>
      <dsp:spPr>
        <a:xfrm>
          <a:off x="970557" y="2031747"/>
          <a:ext cx="1563528" cy="15635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2AF5C-D9FD-5148-88DC-A6CDE2D6EAC3}" type="datetimeFigureOut">
              <a:rPr lang="x-none" smtClean="0"/>
              <a:t>3/12/2022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F1E60-8C99-0247-A753-7C0F86C9EF0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586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7CDC3F9-9925-4888-ACC2-1885D4417A8E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60CFD63-B4D0-4990-8D94-A700601A3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35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DC00740-6EFC-4F4E-B5FF-894AB652E07B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D0BD910-45C1-4D75-B7CC-03FECE2B9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14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9FBBB7C-2D36-4B3C-A846-5F8BB4671980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10A7F15-DDEE-4E3F-BA30-5104480D7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46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654CB59-E4FE-47DE-8C11-7DCECFBD451D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31C46DC-D024-4405-B50A-15DFBFCEF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40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B3AFEDB-BEC1-402F-B5CB-BD5F96DF5F74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9618E8E-C6AB-4287-A681-CE33E38B7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29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87248F1-009E-4A0E-A98D-4B6D04D15435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81BF4EE-2243-4CC5-A192-3E42DF2AC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08950B5-6B8E-47FC-8913-30CF15D60CB9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E4403B0-7DA9-4EB0-9637-C41DC5B26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A9BCCBB-C2A8-48BF-A1E5-CFB8F74536BE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AD70D10-3CD2-4B97-8307-315EA227D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304B854-B87E-4D42-ADED-409D0C4B1505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8CC534D-5EF2-47AC-B2EE-FE3C79BEE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9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7E02DD4-3BAE-4062-B98F-636F7695AAC0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295FD61-F6D1-4480-8DEF-B1BD301CA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0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22E9FBA-21FB-4321-8DA2-DF88FC0D51AD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6035E07-39CF-4AF5-A1F5-23D07943A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37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 userDrawn="1"/>
        </p:nvSpPr>
        <p:spPr>
          <a:xfrm>
            <a:off x="4318000" y="2971800"/>
            <a:ext cx="3556000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charset="0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charset="0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685800">
              <a:defRPr/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Arial" charset="0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71360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9F25DF6C-C9F2-485E-A657-647BACDDDDB8}" type="datetimeFigureOut">
              <a:rPr lang="en-US"/>
              <a:pPr>
                <a:defRPr/>
              </a:pPr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335E7F6-7E8C-4B8E-9A2D-87A620BF8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5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6.gi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6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8.gif"/><Relationship Id="rId4" Type="http://schemas.openxmlformats.org/officeDocument/2006/relationships/diagramData" Target="../diagrams/data4.xml"/><Relationship Id="rId9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16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6.jp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16"/>
          <p:cNvSpPr>
            <a:spLocks noChangeArrowheads="1" noChangeShapeType="1" noTextEdit="1"/>
          </p:cNvSpPr>
          <p:nvPr/>
        </p:nvSpPr>
        <p:spPr bwMode="auto">
          <a:xfrm>
            <a:off x="4205819" y="2871793"/>
            <a:ext cx="4057649" cy="879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392" b="1" kern="10">
              <a:ln w="9525"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-6349" y="33338"/>
            <a:ext cx="12192001" cy="582612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1595" b="1">
                <a:solidFill>
                  <a:prstClr val="black"/>
                </a:solidFill>
                <a:latin typeface="Times New Roman" panose="02020603050405020304" pitchFamily="18" charset="0"/>
                <a:cs typeface="Arial" charset="0"/>
                <a:sym typeface="Arial" charset="0"/>
              </a:rPr>
              <a:t>PHÒNG GD &amp; ĐT HUYỆN THANH TRÌ</a:t>
            </a:r>
          </a:p>
          <a:p>
            <a:pPr algn="ctr">
              <a:defRPr/>
            </a:pPr>
            <a:r>
              <a:rPr lang="en-US" altLang="en-US" sz="1595" b="1">
                <a:solidFill>
                  <a:prstClr val="black"/>
                </a:solidFill>
                <a:latin typeface="Times New Roman" panose="02020603050405020304" pitchFamily="18" charset="0"/>
                <a:cs typeface="Arial" charset="0"/>
                <a:sym typeface="Arial" charset="0"/>
              </a:rPr>
              <a:t>TRƯỜNG THCS NGỌC HỒI</a:t>
            </a:r>
            <a:endParaRPr lang="en-US" altLang="en-US" sz="930" b="1">
              <a:solidFill>
                <a:prstClr val="black"/>
              </a:solidFill>
              <a:latin typeface="Times New Roman" panose="02020603050405020304" pitchFamily="18" charset="0"/>
              <a:cs typeface="Arial" charset="0"/>
              <a:sym typeface="Arial" charset="0"/>
            </a:endParaRPr>
          </a:p>
        </p:txBody>
      </p:sp>
      <p:pic>
        <p:nvPicPr>
          <p:cNvPr id="15364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" y="25400"/>
            <a:ext cx="129963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4035" y="25400"/>
            <a:ext cx="1039284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52"/>
          <p:cNvSpPr txBox="1">
            <a:spLocks noChangeArrowheads="1"/>
          </p:cNvSpPr>
          <p:nvPr/>
        </p:nvSpPr>
        <p:spPr bwMode="auto">
          <a:xfrm>
            <a:off x="2417233" y="2646363"/>
            <a:ext cx="7613651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7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GIÁO DỤC CÔNG DÂN 6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GV: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Nguyễn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Thanh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Hằng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Lớp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: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6A1</a:t>
            </a:r>
            <a:endParaRPr lang="en-US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  <p:grpSp>
        <p:nvGrpSpPr>
          <p:cNvPr id="15367" name="Group 1"/>
          <p:cNvGrpSpPr>
            <a:grpSpLocks/>
          </p:cNvGrpSpPr>
          <p:nvPr/>
        </p:nvGrpSpPr>
        <p:grpSpPr bwMode="auto">
          <a:xfrm>
            <a:off x="1409703" y="4316418"/>
            <a:ext cx="9486900" cy="1366837"/>
            <a:chOff x="777875" y="4800600"/>
            <a:chExt cx="7604125" cy="2133600"/>
          </a:xfrm>
        </p:grpSpPr>
        <p:pic>
          <p:nvPicPr>
            <p:cNvPr id="15371" name="Picture 4" descr="daisy_button_pink_hb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5257800"/>
              <a:ext cx="3505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5" descr="daisy_button_whit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0" y="53340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6" descr="daisy_button_white_hb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1435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7" descr="daisy_button_pink_hb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5638800"/>
              <a:ext cx="9906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5" name="Picture 8" descr="daisy_button_pink_hb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5867400"/>
              <a:ext cx="10668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Picture 9" descr="daisy_button_pink_hb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6019800"/>
              <a:ext cx="9144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Picture 10" descr="daisy_button_pink_hb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486400"/>
              <a:ext cx="838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11" descr="daisy_button_pink_hb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257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9" name="Picture 12" descr="daisy_button_pink_hb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4102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3" descr="daisy_button_blue_hb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52959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Picture 14" descr="daisy_button_blue_hb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1816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2" name="Picture 15" descr="daisy_button_pink_hb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56388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3" name="Picture 16" descr="daisy_button_pink_hb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5181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4" name="Picture 17" descr="daisy_button_pink_hb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00600"/>
              <a:ext cx="685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5" name="Picture 18" descr="daisy_button_pink_hb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5486400"/>
              <a:ext cx="7620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6" name="Picture 19" descr="daisy_button_blue_hb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58293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7" name="Picture 20" descr="daisy_button_blue_hb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638800"/>
              <a:ext cx="6477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8" name="Picture 21" descr="daisy_button_pink_hb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257800"/>
              <a:ext cx="6858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9" name="Picture 22" descr="daisy_button_pink_hb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4953000"/>
              <a:ext cx="74612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8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006">
            <a:off x="10864854" y="5411788"/>
            <a:ext cx="129963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WordArt 7"/>
          <p:cNvSpPr>
            <a:spLocks noChangeArrowheads="1" noChangeShapeType="1" noTextEdit="1"/>
          </p:cNvSpPr>
          <p:nvPr/>
        </p:nvSpPr>
        <p:spPr bwMode="auto">
          <a:xfrm>
            <a:off x="1703917" y="1752605"/>
            <a:ext cx="9040283" cy="4106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0254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50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93CDDD"/>
                  </a:outerShdw>
                </a:effectLst>
                <a:latin typeface="Times New Roman"/>
                <a:cs typeface="Times New Roman"/>
              </a:rPr>
              <a:t>             Chào mừng các em đến với lớp học trực tuyến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500" b="1" i="1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4BACC6"/>
              </a:solidFill>
              <a:effectLst>
                <a:outerShdw blurRad="12700" dist="38100" dir="2700000" algn="tl" rotWithShape="0">
                  <a:srgbClr val="93CDDD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70" name="Picture 6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5086" y="5461001"/>
            <a:ext cx="14382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981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4"/>
            <a:ext cx="9362091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6" y="177353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6" name="Picture 5" descr="Giải GDCD 6 Bài 10 Cánh Diều: Công dân nước cộng hòa xã hội chủ nghĩa Việt Nam ảnh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70" y="1727992"/>
            <a:ext cx="4343893" cy="42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1961663"/>
            <a:ext cx="4198883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4"/>
            <a:ext cx="599091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5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8" y="21278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Action Button: Home 11">
            <a:hlinkClick r:id="rId5" action="ppaction://hlinksldjump" highlightClick="1"/>
          </p:cNvPr>
          <p:cNvSpPr/>
          <p:nvPr/>
        </p:nvSpPr>
        <p:spPr>
          <a:xfrm>
            <a:off x="10539006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-1" y="-42569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6" y="177353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2" name="Rectangle 1"/>
          <p:cNvSpPr/>
          <p:nvPr/>
        </p:nvSpPr>
        <p:spPr>
          <a:xfrm>
            <a:off x="6348249" y="2315016"/>
            <a:ext cx="419888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4"/>
            <a:ext cx="599091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5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https://baivan.net/sites/default/files/styles/giua_bai/public/capture_156.png?itok=1_7He3S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0397" r="34419" b="-1"/>
          <a:stretch/>
        </p:blipFill>
        <p:spPr bwMode="auto">
          <a:xfrm>
            <a:off x="1882009" y="1733312"/>
            <a:ext cx="2469275" cy="4153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4"/>
            <a:ext cx="9362091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8" y="21278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539006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1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4"/>
            <a:ext cx="9362091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6" y="177353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8608" y="2503407"/>
            <a:ext cx="41988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4"/>
            <a:ext cx="599091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5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7" y="1607667"/>
            <a:ext cx="2061515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2"/>
            <a:ext cx="4151587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8" y="21278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Action Button: Home 10">
            <a:hlinkClick r:id="rId8" action="ppaction://hlinksldjump" highlightClick="1"/>
          </p:cNvPr>
          <p:cNvSpPr/>
          <p:nvPr/>
        </p:nvSpPr>
        <p:spPr>
          <a:xfrm>
            <a:off x="10748286" y="490405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651559570"/>
              </p:ext>
            </p:extLst>
          </p:nvPr>
        </p:nvGraphicFramePr>
        <p:xfrm>
          <a:off x="-147991" y="13094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-57589"/>
            <a:ext cx="5537983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" y="295421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689" y="325118"/>
            <a:ext cx="543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Thể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của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nước</a:t>
            </a:r>
            <a:r>
              <a:rPr lang="en-US" sz="2400" dirty="0">
                <a:solidFill>
                  <a:srgbClr val="0070C0"/>
                </a:solidFill>
              </a:rPr>
              <a:t>? </a:t>
            </a:r>
            <a:r>
              <a:rPr lang="en-US" sz="2400" dirty="0" err="1">
                <a:solidFill>
                  <a:srgbClr val="0070C0"/>
                </a:solidFill>
              </a:rPr>
              <a:t>Căn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để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xác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định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công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dân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của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một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nước</a:t>
            </a:r>
            <a:r>
              <a:rPr lang="en-US" sz="2400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4" y="188823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4" y="2628059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4" y="5026907"/>
            <a:ext cx="1494085" cy="15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7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1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10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6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8" y="13532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61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0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9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6" y="1594099"/>
            <a:ext cx="4103879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40"/>
            <a:ext cx="4200493" cy="2434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8"/>
            <a:ext cx="774128" cy="735117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243" y="365018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8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h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4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4" y="3406655"/>
            <a:ext cx="2776135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3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7"/>
            <a:ext cx="3577507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h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thễ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</a:t>
            </a: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bỗ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4" y="-205557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9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59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3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1.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3"/>
            <a:ext cx="7549663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9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9" y="80436"/>
            <a:ext cx="5802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Nam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2" y="65899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8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408" y="3537258"/>
            <a:ext cx="2210211" cy="3321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883" y="3906751"/>
            <a:ext cx="3079444" cy="2951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3048000" y="6045983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293572" y="854326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2876" y="266369"/>
            <a:ext cx="668163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dân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2542053"/>
              </p:ext>
            </p:extLst>
          </p:nvPr>
        </p:nvGraphicFramePr>
        <p:xfrm>
          <a:off x="-162558" y="920517"/>
          <a:ext cx="8743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88" y="1071773"/>
            <a:ext cx="3888915" cy="48563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2" y="-38465"/>
            <a:ext cx="2599464" cy="220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74812" y="103968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59" y="2171079"/>
            <a:ext cx="14478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58965122"/>
              </p:ext>
            </p:extLst>
          </p:nvPr>
        </p:nvGraphicFramePr>
        <p:xfrm>
          <a:off x="4693533" y="746540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3"/>
            <a:ext cx="13140115" cy="58380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7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9"/>
            <a:ext cx="3840099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276578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6" y="2604709"/>
            <a:ext cx="8319587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E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BengiH" pitchFamily="2" charset="0"/>
              </a:rPr>
              <a:t>TIẾP SỨC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8020" y="1089680"/>
            <a:ext cx="1261403" cy="830997"/>
          </a:xfrm>
          <a:prstGeom prst="rect">
            <a:avLst/>
          </a:prstGeom>
          <a:solidFill>
            <a:srgbClr val="F6C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8019" y="3138987"/>
            <a:ext cx="1261403" cy="830997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00246" y="867703"/>
            <a:ext cx="1305705" cy="443950"/>
          </a:xfrm>
          <a:prstGeom prst="rect">
            <a:avLst/>
          </a:prstGeom>
          <a:solidFill>
            <a:srgbClr val="ED1E2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2656906" y="-716921"/>
            <a:ext cx="6857998" cy="829183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9846334" y="-26744"/>
            <a:ext cx="2322785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2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0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1377095"/>
            <a:ext cx="4238623" cy="502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10" y="254564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17832" y="598894"/>
            <a:ext cx="9855583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10: CÔNG DÂN NƯỚC </a:t>
            </a:r>
          </a:p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7" y="2096816"/>
            <a:ext cx="4534116" cy="47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2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00878" y="510907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4" y="969294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70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8" y="4980503"/>
            <a:ext cx="686023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5" y="4639921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5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1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8" y="4937754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2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4" y="3765492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6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70" y="5523078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9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1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6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6" y="6264674"/>
            <a:ext cx="535751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10" y="254564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3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70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4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5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6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5" y="1607214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9" y="2577063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4" y="2532119"/>
            <a:ext cx="7655303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3" y="1704742"/>
            <a:ext cx="481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4" y="3558614"/>
            <a:ext cx="7655303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7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9" y="2653155"/>
            <a:ext cx="481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3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9" y="4748406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4" y="4450789"/>
            <a:ext cx="7655303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4" y="5365189"/>
            <a:ext cx="7655303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9" y="4814978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9" y="4876280"/>
            <a:ext cx="481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7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2" y="183907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14715" y="222877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52" name="Cloud Callout 51"/>
          <p:cNvSpPr/>
          <p:nvPr/>
        </p:nvSpPr>
        <p:spPr>
          <a:xfrm>
            <a:off x="9639619" y="684541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5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9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90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1" y="3793702"/>
            <a:ext cx="481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8" name="Multiply 57"/>
          <p:cNvSpPr/>
          <p:nvPr/>
        </p:nvSpPr>
        <p:spPr>
          <a:xfrm>
            <a:off x="1223843" y="3679124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2667002" y="-266453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897944" y="97802"/>
            <a:ext cx="6888480" cy="990021"/>
          </a:xfrm>
          <a:prstGeom prst="roundRect">
            <a:avLst/>
          </a:prstGeom>
          <a:solidFill>
            <a:srgbClr val="00B0F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 HS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87876"/>
              </p:ext>
            </p:extLst>
          </p:nvPr>
        </p:nvGraphicFramePr>
        <p:xfrm>
          <a:off x="512162" y="1258159"/>
          <a:ext cx="11167679" cy="53822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301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57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817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Câu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hỏi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Câu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trả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lời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Căn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xác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định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một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nước</a:t>
                      </a:r>
                      <a:r>
                        <a:rPr lang="en-US" sz="2400" baseline="0" dirty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nước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? </a:t>
                      </a:r>
                      <a:r>
                        <a:rPr lang="en-US" sz="2400" baseline="0" dirty="0" err="1"/>
                        <a:t>Vì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sao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cần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trở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thành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một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tốt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52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Trấn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Thành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Việt</a:t>
                      </a:r>
                      <a:r>
                        <a:rPr lang="en-US" sz="2400" baseline="0" dirty="0"/>
                        <a:t> Nam </a:t>
                      </a:r>
                      <a:r>
                        <a:rPr lang="en-US" sz="2400" baseline="0" dirty="0" err="1"/>
                        <a:t>lấy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Hariwon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Hàn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Quốc</a:t>
                      </a:r>
                      <a:r>
                        <a:rPr lang="en-US" sz="2400" baseline="0" dirty="0"/>
                        <a:t> con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họ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công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dân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nước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Dưới</a:t>
                      </a:r>
                      <a:r>
                        <a:rPr lang="en-US" sz="2400" baseline="0" dirty="0"/>
                        <a:t> 18 </a:t>
                      </a:r>
                      <a:r>
                        <a:rPr lang="en-US" sz="2400" baseline="0" dirty="0" err="1"/>
                        <a:t>tuổi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chưa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được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xác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định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quốc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tịch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đúng</a:t>
                      </a:r>
                      <a:r>
                        <a:rPr lang="en-US" sz="2400" baseline="0" dirty="0"/>
                        <a:t> hay </a:t>
                      </a:r>
                      <a:r>
                        <a:rPr lang="en-US" sz="2400" baseline="0" dirty="0" err="1"/>
                        <a:t>sai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5" y="4921593"/>
            <a:ext cx="3043487" cy="2286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9" y="2467"/>
            <a:ext cx="2261979" cy="118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24549" y="9780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1" y="-281645"/>
            <a:ext cx="4949827" cy="2781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8" y="2848875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1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27990" y="5275246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4020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7" y="74292"/>
            <a:ext cx="2124440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1" y="3911042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5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5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3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5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6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8"/>
            <a:ext cx="4371083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6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1" y="3705092"/>
            <a:ext cx="4607651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600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1" y="2"/>
            <a:ext cx="2019600" cy="1093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3677" y="112511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/>
          <a:stretch/>
        </p:blipFill>
        <p:spPr>
          <a:xfrm>
            <a:off x="1" y="456256"/>
            <a:ext cx="12377795" cy="620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5015"/>
            <a:ext cx="12377795" cy="1200329"/>
          </a:xfrm>
          <a:prstGeom prst="rect">
            <a:avLst/>
          </a:prstGeom>
          <a:solidFill>
            <a:srgbClr val="CF140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                         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TRUNG HỌC CƠ SỞ NGŨ LÃO</a:t>
            </a:r>
          </a:p>
          <a:p>
            <a:pPr algn="ctr"/>
            <a:endParaRPr lang="en-US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HỘI THI VẼ TRANH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8953" y="15293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3553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3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7" y="489802"/>
            <a:ext cx="3037915" cy="30379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91431" y="2861103"/>
            <a:ext cx="616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ED1E28"/>
                </a:solidFill>
                <a:effectLst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3684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4" y="2519040"/>
            <a:ext cx="4435830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4"/>
            <a:ext cx="978067" cy="92877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5350" y="5454870"/>
            <a:ext cx="8873409" cy="954107"/>
          </a:xfrm>
          <a:prstGeom prst="rect">
            <a:avLst/>
          </a:prstGeom>
          <a:solidFill>
            <a:srgbClr val="00B0F0">
              <a:alpha val="67000"/>
            </a:srgbClr>
          </a:solidFill>
          <a:effectLst>
            <a:outerShdw blurRad="50800" dist="50800" dir="5400000" algn="ctr" rotWithShape="0">
              <a:srgbClr val="000000">
                <a:alpha val="74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Nêu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cảm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xúc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ảnh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đất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nước</a:t>
            </a:r>
            <a:r>
              <a:rPr lang="en-US" sz="2800" dirty="0">
                <a:solidFill>
                  <a:schemeClr val="bg1"/>
                </a:solidFill>
              </a:rPr>
              <a:t>, con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Việt</a:t>
            </a:r>
            <a:r>
              <a:rPr lang="en-US" sz="2800" dirty="0">
                <a:solidFill>
                  <a:schemeClr val="bg1"/>
                </a:solidFill>
              </a:rPr>
              <a:t> Nam qua </a:t>
            </a:r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hát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err="1">
                <a:solidFill>
                  <a:schemeClr val="bg1"/>
                </a:solidFill>
              </a:rPr>
              <a:t>Việt</a:t>
            </a:r>
            <a:r>
              <a:rPr lang="en-US" sz="2800" dirty="0">
                <a:solidFill>
                  <a:schemeClr val="bg1"/>
                </a:solidFill>
              </a:rPr>
              <a:t> Nam </a:t>
            </a:r>
            <a:r>
              <a:rPr lang="en-US" sz="2800" dirty="0" err="1">
                <a:solidFill>
                  <a:schemeClr val="bg1"/>
                </a:solidFill>
              </a:rPr>
              <a:t>ơi</a:t>
            </a:r>
            <a:r>
              <a:rPr lang="en-US" sz="2800" dirty="0">
                <a:solidFill>
                  <a:schemeClr val="bg1"/>
                </a:solidFill>
              </a:rPr>
              <a:t> – </a:t>
            </a:r>
            <a:r>
              <a:rPr lang="en-US" sz="2800" dirty="0" err="1">
                <a:solidFill>
                  <a:schemeClr val="bg1"/>
                </a:solidFill>
              </a:rPr>
              <a:t>nhạc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Minh Beta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10" y="254564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1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6" y="2383602"/>
            <a:ext cx="3951723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600878" y="510907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4" y="969294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70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8" y="4980503"/>
            <a:ext cx="686023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5" y="4639921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5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1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8" y="4937754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2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4" y="3765492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6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70" y="5523078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9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1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6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6" y="6264674"/>
            <a:ext cx="535751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10" y="254564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7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20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398" y="2025909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      </a:t>
            </a:r>
            <a:r>
              <a:rPr lang="en-US" sz="2800" dirty="0" err="1"/>
              <a:t>Có</a:t>
            </a:r>
            <a:r>
              <a:rPr lang="en-US" sz="2800" dirty="0"/>
              <a:t> 6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.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tài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đoán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10 </a:t>
            </a:r>
            <a:r>
              <a:rPr lang="en-US" sz="2800" dirty="0" err="1"/>
              <a:t>giây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20 </a:t>
            </a:r>
            <a:r>
              <a:rPr lang="en-US" sz="2800" dirty="0" err="1"/>
              <a:t>điểm</a:t>
            </a:r>
            <a:r>
              <a:rPr lang="en-US" sz="2800" dirty="0"/>
              <a:t>.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2 </a:t>
            </a:r>
            <a:r>
              <a:rPr lang="en-US" sz="2800" dirty="0" err="1"/>
              <a:t>lần</a:t>
            </a:r>
            <a:r>
              <a:rPr lang="en-US" sz="2800" dirty="0"/>
              <a:t>.</a:t>
            </a:r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7" y="1621161"/>
            <a:ext cx="1451683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3" y="1628669"/>
            <a:ext cx="1451683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3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3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3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3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9" y="1549952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2" y="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1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4"/>
            <a:ext cx="9362091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6" y="177353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6" name="Picture 5" descr="Giải GDCD 6 Bài 10 Cánh Diều: Công dân nước cộng hòa xã hội chủ nghĩa Việt Nam ảnh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1" y="1764936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637281" y="2357065"/>
            <a:ext cx="4188867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Xin-ga-po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48703" y="5335294"/>
            <a:ext cx="599091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166" y="5363865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8" y="21278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Action Button: Home 1">
            <a:hlinkClick r:id="rId6" action="ppaction://hlinksldjump" highlightClick="1"/>
          </p:cNvPr>
          <p:cNvSpPr/>
          <p:nvPr/>
        </p:nvSpPr>
        <p:spPr>
          <a:xfrm>
            <a:off x="10539006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4"/>
            <a:ext cx="9362091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6" y="177353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7" name="Picture 6" descr="Giải GDCD 6 Bài 10 Cánh Diều: Công dân nước cộng hòa xã hội chủ nghĩa Việt Nam ảnh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4" y="1545317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20377" y="2162391"/>
            <a:ext cx="3957147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073" y="5363867"/>
            <a:ext cx="599091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8" y="21278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539006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4"/>
            <a:ext cx="9362091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4186" y="177353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70C0"/>
                </a:solidFill>
                <a:effectLst/>
              </a:rPr>
              <a:t>THỬ TÀI SUY ĐOÁN</a:t>
            </a:r>
          </a:p>
        </p:txBody>
      </p:sp>
      <p:pic>
        <p:nvPicPr>
          <p:cNvPr id="7" name="Picture 6" descr="Giải GDCD 6 Bài 10 Cánh Diều: Công dân nước cộng hòa xã hội chủ nghĩa Việt Nam ảnh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1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3" y="2566873"/>
            <a:ext cx="4482927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703" y="5335294"/>
            <a:ext cx="599091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8" y="21278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5" action="ppaction://hlinksldjump" highlightClick="1"/>
          </p:cNvPr>
          <p:cNvSpPr/>
          <p:nvPr/>
        </p:nvSpPr>
        <p:spPr>
          <a:xfrm>
            <a:off x="10539006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1624</Words>
  <Application>Microsoft Office PowerPoint</Application>
  <PresentationFormat>Custom</PresentationFormat>
  <Paragraphs>139</Paragraphs>
  <Slides>26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89</cp:revision>
  <dcterms:created xsi:type="dcterms:W3CDTF">2021-07-12T08:45:55Z</dcterms:created>
  <dcterms:modified xsi:type="dcterms:W3CDTF">2022-03-12T06:44:00Z</dcterms:modified>
</cp:coreProperties>
</file>